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516" y="-7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13217A-4FB0-4BEE-9B38-1683BE585D80}"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13217A-4FB0-4BEE-9B38-1683BE585D80}"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13217A-4FB0-4BEE-9B38-1683BE585D80}"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13217A-4FB0-4BEE-9B38-1683BE585D80}"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13217A-4FB0-4BEE-9B38-1683BE585D80}" type="datetimeFigureOut">
              <a:rPr lang="en-US" smtClean="0"/>
              <a:pPr/>
              <a:t>4/29/2013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13217A-4FB0-4BEE-9B38-1683BE585D80}" type="datetimeFigureOut">
              <a:rPr lang="en-US" smtClean="0"/>
              <a:pPr/>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13217A-4FB0-4BEE-9B38-1683BE585D80}" type="datetimeFigureOut">
              <a:rPr lang="en-US" smtClean="0"/>
              <a:pPr/>
              <a:t>4/29/2013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13217A-4FB0-4BEE-9B38-1683BE585D80}" type="datetimeFigureOut">
              <a:rPr lang="en-US" smtClean="0"/>
              <a:pPr/>
              <a:t>4/29/2013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13217A-4FB0-4BEE-9B38-1683BE585D80}" type="datetimeFigureOut">
              <a:rPr lang="en-US" smtClean="0"/>
              <a:pPr/>
              <a:t>4/29/2013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13217A-4FB0-4BEE-9B38-1683BE585D80}" type="datetimeFigureOut">
              <a:rPr lang="en-US" smtClean="0"/>
              <a:pPr/>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13217A-4FB0-4BEE-9B38-1683BE585D80}" type="datetimeFigureOut">
              <a:rPr lang="en-US" smtClean="0"/>
              <a:pPr/>
              <a:t>4/29/2013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8100D1-7F1D-49D8-8E1C-33126D035DF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13217A-4FB0-4BEE-9B38-1683BE585D80}" type="datetimeFigureOut">
              <a:rPr lang="en-US" smtClean="0"/>
              <a:pPr/>
              <a:t>4/29/2013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8100D1-7F1D-49D8-8E1C-33126D035DF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152400"/>
            <a:ext cx="8915400" cy="1200329"/>
          </a:xfrm>
          <a:prstGeom prst="rect">
            <a:avLst/>
          </a:prstGeom>
          <a:noFill/>
        </p:spPr>
        <p:txBody>
          <a:bodyPr wrap="square" rtlCol="0">
            <a:spAutoFit/>
          </a:bodyPr>
          <a:lstStyle/>
          <a:p>
            <a:r>
              <a:rPr lang="en-US" sz="1200" dirty="0" smtClean="0"/>
              <a:t>Project Goal:  Expand your knowledge of German speaking countries and use German vocabulary to teach the class about a state or German speaking country of your choosing.    </a:t>
            </a:r>
          </a:p>
          <a:p>
            <a:endParaRPr lang="en-US" sz="1200" dirty="0"/>
          </a:p>
          <a:p>
            <a:r>
              <a:rPr lang="en-US" sz="1200" dirty="0" smtClean="0"/>
              <a:t>Requirements:  You will need to have at least 5 slides in your PowerPoint to fulfill the outlined requirements. You may chose to add more slides, depending on how much information you chose to include.  All of the written information needs to be written </a:t>
            </a:r>
            <a:r>
              <a:rPr lang="en-US" sz="1200" b="1" i="1" dirty="0" smtClean="0"/>
              <a:t>in complete GERMAN sentences.  Remember:  USE WHAT YOU KNOW.  </a:t>
            </a:r>
            <a:r>
              <a:rPr lang="en-US" sz="1200" b="1" i="1" smtClean="0"/>
              <a:t>DON’T TRY TO USE SENTENCES WHICH ARE TOO COMPLICATED.  </a:t>
            </a:r>
            <a:endParaRPr lang="en-US" sz="1200" b="1" i="1" dirty="0" smtClean="0"/>
          </a:p>
        </p:txBody>
      </p:sp>
      <p:sp>
        <p:nvSpPr>
          <p:cNvPr id="5" name="TextBox 4"/>
          <p:cNvSpPr txBox="1"/>
          <p:nvPr/>
        </p:nvSpPr>
        <p:spPr>
          <a:xfrm>
            <a:off x="152400" y="1447800"/>
            <a:ext cx="3352800" cy="2954655"/>
          </a:xfrm>
          <a:prstGeom prst="rect">
            <a:avLst/>
          </a:prstGeom>
          <a:noFill/>
          <a:ln>
            <a:solidFill>
              <a:schemeClr val="tx1"/>
            </a:solidFill>
          </a:ln>
        </p:spPr>
        <p:txBody>
          <a:bodyPr wrap="square" rtlCol="0">
            <a:spAutoFit/>
          </a:bodyPr>
          <a:lstStyle/>
          <a:p>
            <a:r>
              <a:rPr lang="en-US" sz="1200" dirty="0" smtClean="0"/>
              <a:t>Slide 1:</a:t>
            </a:r>
          </a:p>
          <a:p>
            <a:pPr>
              <a:buFont typeface="Wingdings" pitchFamily="2" charset="2"/>
              <a:buChar char="q"/>
            </a:pPr>
            <a:r>
              <a:rPr lang="en-US" sz="1200" dirty="0" smtClean="0"/>
              <a:t>Pictures:</a:t>
            </a:r>
          </a:p>
          <a:p>
            <a:pPr lvl="1">
              <a:buFont typeface="Wingdings" pitchFamily="2" charset="2"/>
              <a:buChar char="q"/>
            </a:pPr>
            <a:r>
              <a:rPr lang="en-US" sz="1200" dirty="0" smtClean="0"/>
              <a:t>A map of the country or state highlighted </a:t>
            </a:r>
          </a:p>
          <a:p>
            <a:pPr lvl="1">
              <a:buFont typeface="Wingdings" pitchFamily="2" charset="2"/>
              <a:buChar char="q"/>
            </a:pPr>
            <a:r>
              <a:rPr lang="en-US" sz="1200" dirty="0" smtClean="0"/>
              <a:t>Capital of the country or state highlighted</a:t>
            </a:r>
          </a:p>
          <a:p>
            <a:pPr>
              <a:buFont typeface="Wingdings" pitchFamily="2" charset="2"/>
              <a:buChar char="q"/>
            </a:pPr>
            <a:r>
              <a:rPr lang="en-US" sz="1200" dirty="0" smtClean="0"/>
              <a:t>Sentences about:</a:t>
            </a:r>
          </a:p>
          <a:p>
            <a:pPr lvl="1">
              <a:buFont typeface="Wingdings" pitchFamily="2" charset="2"/>
              <a:buChar char="q"/>
            </a:pPr>
            <a:r>
              <a:rPr lang="en-US" sz="1200" dirty="0" smtClean="0"/>
              <a:t>The name of the country or state</a:t>
            </a:r>
          </a:p>
          <a:p>
            <a:pPr lvl="1">
              <a:buFont typeface="Wingdings" pitchFamily="2" charset="2"/>
              <a:buChar char="q"/>
            </a:pPr>
            <a:r>
              <a:rPr lang="en-US" sz="1200" dirty="0" smtClean="0"/>
              <a:t>The name of the capital (die </a:t>
            </a:r>
            <a:r>
              <a:rPr lang="en-US" sz="1200" dirty="0" err="1" smtClean="0"/>
              <a:t>Hauptstadt</a:t>
            </a:r>
            <a:r>
              <a:rPr lang="en-US" sz="1200" dirty="0" smtClean="0"/>
              <a:t>)</a:t>
            </a:r>
          </a:p>
          <a:p>
            <a:pPr lvl="1">
              <a:buFont typeface="Wingdings" pitchFamily="2" charset="2"/>
              <a:buChar char="q"/>
            </a:pPr>
            <a:r>
              <a:rPr lang="en-US" sz="1200" dirty="0" smtClean="0"/>
              <a:t>The name of major cities in the country/state</a:t>
            </a:r>
          </a:p>
          <a:p>
            <a:pPr lvl="1">
              <a:buFont typeface="Wingdings" pitchFamily="2" charset="2"/>
              <a:buChar char="q"/>
            </a:pPr>
            <a:r>
              <a:rPr lang="en-US" sz="1200" dirty="0" smtClean="0"/>
              <a:t>Where the country/state is located in relation to other countries/states (use north, south, east, west)  Using prepositions in conjunction with the directional words is considered a bonus</a:t>
            </a:r>
          </a:p>
          <a:p>
            <a:pPr>
              <a:buFont typeface="Arial" pitchFamily="34" charset="0"/>
              <a:buChar char="•"/>
            </a:pPr>
            <a:endParaRPr lang="en-US" dirty="0"/>
          </a:p>
        </p:txBody>
      </p:sp>
      <p:sp>
        <p:nvSpPr>
          <p:cNvPr id="6" name="TextBox 5"/>
          <p:cNvSpPr txBox="1"/>
          <p:nvPr/>
        </p:nvSpPr>
        <p:spPr>
          <a:xfrm>
            <a:off x="152400" y="4572000"/>
            <a:ext cx="3352800" cy="1754326"/>
          </a:xfrm>
          <a:prstGeom prst="rect">
            <a:avLst/>
          </a:prstGeom>
          <a:noFill/>
          <a:ln>
            <a:solidFill>
              <a:schemeClr val="tx1"/>
            </a:solidFill>
          </a:ln>
        </p:spPr>
        <p:txBody>
          <a:bodyPr wrap="square" rtlCol="0">
            <a:spAutoFit/>
          </a:bodyPr>
          <a:lstStyle/>
          <a:p>
            <a:r>
              <a:rPr lang="en-US" sz="1200" dirty="0" smtClean="0"/>
              <a:t>Slide 2:</a:t>
            </a:r>
          </a:p>
          <a:p>
            <a:pPr>
              <a:buFont typeface="Wingdings" pitchFamily="2" charset="2"/>
              <a:buChar char="q"/>
            </a:pPr>
            <a:r>
              <a:rPr lang="en-US" sz="1200" dirty="0" smtClean="0"/>
              <a:t>Pictures:</a:t>
            </a:r>
          </a:p>
          <a:p>
            <a:pPr lvl="1">
              <a:buFont typeface="Wingdings" pitchFamily="2" charset="2"/>
              <a:buChar char="q"/>
            </a:pPr>
            <a:r>
              <a:rPr lang="en-US" sz="1200" dirty="0" smtClean="0"/>
              <a:t>The topography of the city/state (rivers, plains, mountains, forests, and other landscape features)</a:t>
            </a:r>
          </a:p>
          <a:p>
            <a:pPr>
              <a:buFont typeface="Wingdings" pitchFamily="2" charset="2"/>
              <a:buChar char="q"/>
            </a:pPr>
            <a:r>
              <a:rPr lang="en-US" sz="1200" dirty="0" smtClean="0"/>
              <a:t>Sentence about:</a:t>
            </a:r>
          </a:p>
          <a:p>
            <a:pPr lvl="1">
              <a:buFont typeface="Wingdings" pitchFamily="2" charset="2"/>
              <a:buChar char="q"/>
            </a:pPr>
            <a:r>
              <a:rPr lang="en-US" sz="1200" dirty="0" smtClean="0"/>
              <a:t>The topography of the city or state</a:t>
            </a:r>
          </a:p>
          <a:p>
            <a:pPr lvl="1">
              <a:buFont typeface="Wingdings" pitchFamily="2" charset="2"/>
              <a:buChar char="q"/>
            </a:pPr>
            <a:r>
              <a:rPr lang="en-US" sz="1200" dirty="0" smtClean="0"/>
              <a:t>(Mentioning directional words is considered at bonus)</a:t>
            </a:r>
            <a:endParaRPr lang="en-US" dirty="0"/>
          </a:p>
        </p:txBody>
      </p:sp>
      <p:sp>
        <p:nvSpPr>
          <p:cNvPr id="7" name="TextBox 6"/>
          <p:cNvSpPr txBox="1"/>
          <p:nvPr/>
        </p:nvSpPr>
        <p:spPr>
          <a:xfrm>
            <a:off x="4343400" y="1295400"/>
            <a:ext cx="3352800" cy="1569660"/>
          </a:xfrm>
          <a:prstGeom prst="rect">
            <a:avLst/>
          </a:prstGeom>
          <a:noFill/>
          <a:ln>
            <a:solidFill>
              <a:schemeClr val="tx1"/>
            </a:solidFill>
          </a:ln>
        </p:spPr>
        <p:txBody>
          <a:bodyPr wrap="square" rtlCol="0">
            <a:spAutoFit/>
          </a:bodyPr>
          <a:lstStyle/>
          <a:p>
            <a:r>
              <a:rPr lang="en-US" sz="1200" dirty="0" smtClean="0"/>
              <a:t>Slide 3:</a:t>
            </a:r>
          </a:p>
          <a:p>
            <a:pPr>
              <a:buFont typeface="Wingdings" pitchFamily="2" charset="2"/>
              <a:buChar char="q"/>
            </a:pPr>
            <a:r>
              <a:rPr lang="en-US" sz="1200" dirty="0" smtClean="0"/>
              <a:t>Pictures (2):</a:t>
            </a:r>
          </a:p>
          <a:p>
            <a:pPr lvl="1">
              <a:buFont typeface="Wingdings" pitchFamily="2" charset="2"/>
              <a:buChar char="q"/>
            </a:pPr>
            <a:r>
              <a:rPr lang="en-US" sz="1200" dirty="0" smtClean="0"/>
              <a:t>Places to see in the city or state (two are required)</a:t>
            </a:r>
          </a:p>
          <a:p>
            <a:pPr>
              <a:buFont typeface="Wingdings" pitchFamily="2" charset="2"/>
              <a:buChar char="q"/>
            </a:pPr>
            <a:r>
              <a:rPr lang="en-US" sz="1200" dirty="0" smtClean="0"/>
              <a:t>Sentences about:</a:t>
            </a:r>
          </a:p>
          <a:p>
            <a:pPr lvl="1">
              <a:buFont typeface="Wingdings" pitchFamily="2" charset="2"/>
              <a:buChar char="q"/>
            </a:pPr>
            <a:r>
              <a:rPr lang="en-US" sz="1200" dirty="0" smtClean="0"/>
              <a:t>The places to see</a:t>
            </a:r>
          </a:p>
          <a:p>
            <a:pPr lvl="1">
              <a:buFont typeface="Wingdings" pitchFamily="2" charset="2"/>
              <a:buChar char="q"/>
            </a:pPr>
            <a:r>
              <a:rPr lang="en-US" sz="1200" dirty="0" smtClean="0"/>
              <a:t>(Mentioning directional words is considered at bonus)</a:t>
            </a:r>
            <a:endParaRPr lang="en-US" dirty="0"/>
          </a:p>
        </p:txBody>
      </p:sp>
      <p:sp>
        <p:nvSpPr>
          <p:cNvPr id="8" name="TextBox 7"/>
          <p:cNvSpPr txBox="1"/>
          <p:nvPr/>
        </p:nvSpPr>
        <p:spPr>
          <a:xfrm>
            <a:off x="4343400" y="2953941"/>
            <a:ext cx="3352800" cy="1846659"/>
          </a:xfrm>
          <a:prstGeom prst="rect">
            <a:avLst/>
          </a:prstGeom>
          <a:noFill/>
          <a:ln>
            <a:solidFill>
              <a:schemeClr val="tx1"/>
            </a:solidFill>
          </a:ln>
        </p:spPr>
        <p:txBody>
          <a:bodyPr wrap="square" rtlCol="0">
            <a:spAutoFit/>
          </a:bodyPr>
          <a:lstStyle/>
          <a:p>
            <a:r>
              <a:rPr lang="en-US" sz="1200" dirty="0" smtClean="0"/>
              <a:t>Slide 4: (Optional slide if working alone)</a:t>
            </a:r>
          </a:p>
          <a:p>
            <a:pPr>
              <a:buFont typeface="Wingdings" pitchFamily="2" charset="2"/>
              <a:buChar char="q"/>
            </a:pPr>
            <a:r>
              <a:rPr lang="en-US" sz="1200" dirty="0" smtClean="0"/>
              <a:t>Pictures :</a:t>
            </a:r>
          </a:p>
          <a:p>
            <a:pPr lvl="1">
              <a:buFont typeface="Wingdings" pitchFamily="2" charset="2"/>
              <a:buChar char="q"/>
            </a:pPr>
            <a:r>
              <a:rPr lang="en-US" sz="1200" dirty="0" smtClean="0"/>
              <a:t>Local foods or delicacies </a:t>
            </a:r>
            <a:r>
              <a:rPr lang="en-US" sz="1200" b="1" u="sng" dirty="0" smtClean="0"/>
              <a:t>or </a:t>
            </a:r>
            <a:r>
              <a:rPr lang="en-US" sz="1200" dirty="0" smtClean="0"/>
              <a:t>major industries :</a:t>
            </a:r>
          </a:p>
          <a:p>
            <a:pPr>
              <a:buFont typeface="Wingdings" pitchFamily="2" charset="2"/>
              <a:buChar char="q"/>
            </a:pPr>
            <a:r>
              <a:rPr lang="en-US" sz="1200" dirty="0" smtClean="0"/>
              <a:t>Sentence about:</a:t>
            </a:r>
          </a:p>
          <a:p>
            <a:pPr lvl="1">
              <a:buFont typeface="Wingdings" pitchFamily="2" charset="2"/>
              <a:buChar char="q"/>
            </a:pPr>
            <a:r>
              <a:rPr lang="en-US" sz="1200" dirty="0" smtClean="0"/>
              <a:t>The food or delicacies (tell what is in the food) </a:t>
            </a:r>
            <a:r>
              <a:rPr lang="en-US" sz="1200" b="1" u="sng" dirty="0" smtClean="0"/>
              <a:t>or</a:t>
            </a:r>
          </a:p>
          <a:p>
            <a:pPr lvl="1">
              <a:buFont typeface="Wingdings" pitchFamily="2" charset="2"/>
              <a:buChar char="q"/>
            </a:pPr>
            <a:r>
              <a:rPr lang="en-US" sz="1200" dirty="0" smtClean="0"/>
              <a:t>The major industry for that city or state</a:t>
            </a:r>
          </a:p>
          <a:p>
            <a:pPr>
              <a:buFont typeface="Arial" pitchFamily="34" charset="0"/>
              <a:buChar char="•"/>
            </a:pPr>
            <a:endParaRPr lang="en-US" dirty="0"/>
          </a:p>
        </p:txBody>
      </p:sp>
      <p:sp>
        <p:nvSpPr>
          <p:cNvPr id="9" name="TextBox 8"/>
          <p:cNvSpPr txBox="1"/>
          <p:nvPr/>
        </p:nvSpPr>
        <p:spPr>
          <a:xfrm>
            <a:off x="4343400" y="4876800"/>
            <a:ext cx="3352800" cy="1661993"/>
          </a:xfrm>
          <a:prstGeom prst="rect">
            <a:avLst/>
          </a:prstGeom>
          <a:noFill/>
          <a:ln>
            <a:solidFill>
              <a:schemeClr val="tx1"/>
            </a:solidFill>
          </a:ln>
        </p:spPr>
        <p:txBody>
          <a:bodyPr wrap="square" rtlCol="0">
            <a:spAutoFit/>
          </a:bodyPr>
          <a:lstStyle/>
          <a:p>
            <a:r>
              <a:rPr lang="en-US" sz="1200" dirty="0" smtClean="0"/>
              <a:t>Slide 5:</a:t>
            </a:r>
          </a:p>
          <a:p>
            <a:pPr>
              <a:buFont typeface="Wingdings" pitchFamily="2" charset="2"/>
              <a:buChar char="q"/>
            </a:pPr>
            <a:r>
              <a:rPr lang="en-US" sz="1200" dirty="0" smtClean="0"/>
              <a:t>Pictures:</a:t>
            </a:r>
          </a:p>
          <a:p>
            <a:pPr lvl="1">
              <a:buFont typeface="Wingdings" pitchFamily="2" charset="2"/>
              <a:buChar char="q"/>
            </a:pPr>
            <a:r>
              <a:rPr lang="en-US" sz="1200" dirty="0" smtClean="0"/>
              <a:t>Climate/temperature</a:t>
            </a:r>
          </a:p>
          <a:p>
            <a:pPr>
              <a:buFont typeface="Wingdings" pitchFamily="2" charset="2"/>
              <a:buChar char="q"/>
            </a:pPr>
            <a:r>
              <a:rPr lang="en-US" sz="1200" dirty="0" smtClean="0"/>
              <a:t>Sentence about:</a:t>
            </a:r>
          </a:p>
          <a:p>
            <a:pPr lvl="1">
              <a:buFont typeface="Wingdings" pitchFamily="2" charset="2"/>
              <a:buChar char="q"/>
            </a:pPr>
            <a:r>
              <a:rPr lang="en-US" sz="1200" dirty="0" smtClean="0"/>
              <a:t>Climate/temperature  (All temperatures must be written in both Fahrenheit and </a:t>
            </a:r>
            <a:r>
              <a:rPr lang="en-US" sz="1200" dirty="0" err="1" smtClean="0"/>
              <a:t>Celcius</a:t>
            </a:r>
            <a:r>
              <a:rPr lang="en-US" sz="1200" dirty="0" smtClean="0"/>
              <a:t>)  (degree = Grad)</a:t>
            </a:r>
          </a:p>
          <a:p>
            <a:pPr>
              <a:buFont typeface="Arial" pitchFamily="34" charset="0"/>
              <a:buChar char="•"/>
            </a:pP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0" y="228600"/>
          <a:ext cx="9144000" cy="6874028"/>
        </p:xfrm>
        <a:graphic>
          <a:graphicData uri="http://schemas.openxmlformats.org/drawingml/2006/table">
            <a:tbl>
              <a:tblPr firstRow="1" bandRow="1">
                <a:tableStyleId>{5C22544A-7EE6-4342-B048-85BDC9FD1C3A}</a:tableStyleId>
              </a:tblPr>
              <a:tblGrid>
                <a:gridCol w="2286000"/>
                <a:gridCol w="2286000"/>
                <a:gridCol w="2286000"/>
                <a:gridCol w="2286000"/>
              </a:tblGrid>
              <a:tr h="732242">
                <a:tc>
                  <a:txBody>
                    <a:bodyPr/>
                    <a:lstStyle/>
                    <a:p>
                      <a:r>
                        <a:rPr lang="en-US" sz="1400" dirty="0" smtClean="0"/>
                        <a:t>Country/State</a:t>
                      </a:r>
                      <a:endParaRPr lang="en-US" sz="1400" dirty="0"/>
                    </a:p>
                  </a:txBody>
                  <a:tcPr/>
                </a:tc>
                <a:tc>
                  <a:txBody>
                    <a:bodyPr/>
                    <a:lstStyle/>
                    <a:p>
                      <a:r>
                        <a:rPr lang="en-US" sz="1400" dirty="0" smtClean="0"/>
                        <a:t>Student</a:t>
                      </a:r>
                      <a:r>
                        <a:rPr lang="en-US" sz="1400" baseline="0" dirty="0" smtClean="0"/>
                        <a:t> name</a:t>
                      </a:r>
                      <a:endParaRPr lang="en-US" sz="1400" dirty="0"/>
                    </a:p>
                  </a:txBody>
                  <a:tcPr/>
                </a:tc>
                <a:tc>
                  <a:txBody>
                    <a:bodyPr/>
                    <a:lstStyle/>
                    <a:p>
                      <a:r>
                        <a:rPr lang="en-US" sz="1400" dirty="0" smtClean="0"/>
                        <a:t>Country/State</a:t>
                      </a:r>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Student</a:t>
                      </a:r>
                      <a:r>
                        <a:rPr lang="en-US" sz="1400" baseline="0" dirty="0" smtClean="0"/>
                        <a:t> name</a:t>
                      </a:r>
                      <a:endParaRPr lang="en-US" sz="1400" dirty="0" smtClean="0"/>
                    </a:p>
                    <a:p>
                      <a:endParaRPr lang="en-US" sz="1400" dirty="0"/>
                    </a:p>
                  </a:txBody>
                  <a:tcPr/>
                </a:tc>
              </a:tr>
              <a:tr h="382514">
                <a:tc>
                  <a:txBody>
                    <a:bodyPr/>
                    <a:lstStyle/>
                    <a:p>
                      <a:r>
                        <a:rPr lang="en-US" sz="1400" dirty="0" smtClean="0"/>
                        <a:t>Deutschland</a:t>
                      </a:r>
                      <a:endParaRPr lang="en-US" sz="1400" dirty="0"/>
                    </a:p>
                  </a:txBody>
                  <a:tcPr/>
                </a:tc>
                <a:tc>
                  <a:txBody>
                    <a:bodyPr/>
                    <a:lstStyle/>
                    <a:p>
                      <a:endParaRPr lang="en-US" sz="1400" dirty="0"/>
                    </a:p>
                  </a:txBody>
                  <a:tcPr/>
                </a:tc>
                <a:tc>
                  <a:txBody>
                    <a:bodyPr/>
                    <a:lstStyle/>
                    <a:p>
                      <a:r>
                        <a:rPr lang="en-US" sz="1400" dirty="0" smtClean="0"/>
                        <a:t>Baden-Württemberg</a:t>
                      </a:r>
                      <a:endParaRPr lang="en-US" sz="1400" dirty="0"/>
                    </a:p>
                  </a:txBody>
                  <a:tcPr/>
                </a:tc>
                <a:tc>
                  <a:txBody>
                    <a:bodyPr/>
                    <a:lstStyle/>
                    <a:p>
                      <a:endParaRPr lang="en-US" sz="1400" dirty="0"/>
                    </a:p>
                  </a:txBody>
                  <a:tcPr/>
                </a:tc>
              </a:tr>
              <a:tr h="437159">
                <a:tc>
                  <a:txBody>
                    <a:bodyPr/>
                    <a:lstStyle/>
                    <a:p>
                      <a:r>
                        <a:rPr lang="en-US" sz="1400" dirty="0" err="1" smtClean="0"/>
                        <a:t>Österreich</a:t>
                      </a:r>
                      <a:endParaRPr lang="en-US" sz="1400" dirty="0"/>
                    </a:p>
                  </a:txBody>
                  <a:tcPr/>
                </a:tc>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Bayern </a:t>
                      </a:r>
                      <a:endParaRPr lang="en-US" sz="1400" dirty="0"/>
                    </a:p>
                  </a:txBody>
                  <a:tcPr/>
                </a:tc>
                <a:tc>
                  <a:txBody>
                    <a:bodyPr/>
                    <a:lstStyle/>
                    <a:p>
                      <a:endParaRPr lang="en-US" sz="1400" dirty="0"/>
                    </a:p>
                  </a:txBody>
                  <a:tcPr/>
                </a:tc>
              </a:tr>
              <a:tr h="477389">
                <a:tc>
                  <a:txBody>
                    <a:bodyPr/>
                    <a:lstStyle/>
                    <a:p>
                      <a:r>
                        <a:rPr lang="en-US" sz="1400" dirty="0" smtClean="0"/>
                        <a:t>die </a:t>
                      </a:r>
                      <a:r>
                        <a:rPr lang="en-US" sz="1400" dirty="0" err="1" smtClean="0"/>
                        <a:t>Schweiz</a:t>
                      </a:r>
                      <a:endParaRPr lang="en-US" sz="1400" dirty="0"/>
                    </a:p>
                  </a:txBody>
                  <a:tcPr/>
                </a:tc>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Berlin </a:t>
                      </a:r>
                    </a:p>
                    <a:p>
                      <a:endParaRPr lang="en-US" sz="1400" dirty="0"/>
                    </a:p>
                  </a:txBody>
                  <a:tcPr/>
                </a:tc>
                <a:tc>
                  <a:txBody>
                    <a:bodyPr/>
                    <a:lstStyle/>
                    <a:p>
                      <a:endParaRPr lang="en-US" sz="1400" dirty="0"/>
                    </a:p>
                  </a:txBody>
                  <a:tcPr/>
                </a:tc>
              </a:tr>
              <a:tr h="477389">
                <a:tc>
                  <a:txBody>
                    <a:bodyPr/>
                    <a:lstStyle/>
                    <a:p>
                      <a:r>
                        <a:rPr lang="en-US" sz="1400" dirty="0" smtClean="0"/>
                        <a:t>Liechtenstein</a:t>
                      </a:r>
                      <a:endParaRPr lang="en-US" sz="1400" dirty="0"/>
                    </a:p>
                  </a:txBody>
                  <a:tcPr/>
                </a:tc>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Brandenburg </a:t>
                      </a:r>
                    </a:p>
                    <a:p>
                      <a:endParaRPr lang="en-US" sz="1400" dirty="0"/>
                    </a:p>
                  </a:txBody>
                  <a:tcPr/>
                </a:tc>
                <a:tc>
                  <a:txBody>
                    <a:bodyPr/>
                    <a:lstStyle/>
                    <a:p>
                      <a:endParaRPr lang="en-US" sz="1400" dirty="0"/>
                    </a:p>
                  </a:txBody>
                  <a:tcPr/>
                </a:tc>
              </a:tr>
              <a:tr h="375957">
                <a:tc>
                  <a:txBody>
                    <a:bodyPr/>
                    <a:lstStyle/>
                    <a:p>
                      <a:r>
                        <a:rPr lang="en-US" sz="1400" dirty="0" smtClean="0"/>
                        <a:t> Hamburg </a:t>
                      </a:r>
                      <a:endParaRPr lang="en-US" sz="1400" dirty="0"/>
                    </a:p>
                  </a:txBody>
                  <a:tcPr/>
                </a:tc>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Bremen </a:t>
                      </a:r>
                      <a:endParaRPr lang="en-US" sz="1400" dirty="0"/>
                    </a:p>
                  </a:txBody>
                  <a:tcPr/>
                </a:tc>
                <a:tc>
                  <a:txBody>
                    <a:bodyPr/>
                    <a:lstStyle/>
                    <a:p>
                      <a:endParaRPr lang="en-US" sz="1400" dirty="0"/>
                    </a:p>
                  </a:txBody>
                  <a:tcPr/>
                </a:tc>
              </a:tr>
              <a:tr h="4773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Thüringen</a:t>
                      </a:r>
                    </a:p>
                    <a:p>
                      <a:endParaRPr lang="en-US" sz="1400" dirty="0"/>
                    </a:p>
                  </a:txBody>
                  <a:tcPr/>
                </a:tc>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Schleswig-Holstein</a:t>
                      </a:r>
                    </a:p>
                    <a:p>
                      <a:endParaRPr lang="en-US" sz="1400" dirty="0"/>
                    </a:p>
                  </a:txBody>
                  <a:tcPr/>
                </a:tc>
                <a:tc>
                  <a:txBody>
                    <a:bodyPr/>
                    <a:lstStyle/>
                    <a:p>
                      <a:endParaRPr lang="en-US" sz="1400" dirty="0"/>
                    </a:p>
                  </a:txBody>
                  <a:tcPr/>
                </a:tc>
              </a:tr>
              <a:tr h="477389">
                <a:tc>
                  <a:txBody>
                    <a:bodyPr/>
                    <a:lstStyle/>
                    <a:p>
                      <a:r>
                        <a:rPr lang="en-US" sz="1400" dirty="0" smtClean="0"/>
                        <a:t>Sachsen-Anhalt</a:t>
                      </a:r>
                      <a:endParaRPr lang="en-US" sz="1400" dirty="0"/>
                    </a:p>
                  </a:txBody>
                  <a:tcPr/>
                </a:tc>
                <a:tc>
                  <a:txBody>
                    <a:bodyPr/>
                    <a:lstStyle/>
                    <a:p>
                      <a:endParaRPr lang="en-US" sz="14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Sachsen</a:t>
                      </a:r>
                    </a:p>
                    <a:p>
                      <a:endParaRPr lang="en-US" sz="1400" dirty="0"/>
                    </a:p>
                  </a:txBody>
                  <a:tcPr/>
                </a:tc>
                <a:tc>
                  <a:txBody>
                    <a:bodyPr/>
                    <a:lstStyle/>
                    <a:p>
                      <a:endParaRPr lang="en-US" sz="1400" dirty="0"/>
                    </a:p>
                  </a:txBody>
                  <a:tcPr/>
                </a:tc>
              </a:tr>
              <a:tr h="4773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Saarland </a:t>
                      </a:r>
                    </a:p>
                    <a:p>
                      <a:endParaRPr lang="en-US" sz="1400" dirty="0"/>
                    </a:p>
                  </a:txBody>
                  <a:tcPr/>
                </a:tc>
                <a:tc>
                  <a:txBody>
                    <a:bodyPr/>
                    <a:lstStyle/>
                    <a:p>
                      <a:endParaRPr lang="en-US" sz="14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err="1" smtClean="0"/>
                        <a:t>Rheinland-Pfalz</a:t>
                      </a:r>
                      <a:r>
                        <a:rPr lang="en-US" sz="1400" dirty="0" smtClean="0"/>
                        <a:t> </a:t>
                      </a:r>
                    </a:p>
                    <a:p>
                      <a:endParaRPr lang="en-US" sz="1400" dirty="0"/>
                    </a:p>
                  </a:txBody>
                  <a:tcPr/>
                </a:tc>
                <a:tc>
                  <a:txBody>
                    <a:bodyPr/>
                    <a:lstStyle/>
                    <a:p>
                      <a:endParaRPr lang="en-US" sz="1400" dirty="0"/>
                    </a:p>
                  </a:txBody>
                  <a:tcPr/>
                </a:tc>
              </a:tr>
              <a:tr h="47738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Nordrhein-Westfalen</a:t>
                      </a:r>
                    </a:p>
                    <a:p>
                      <a:endParaRPr lang="en-US" sz="1400" dirty="0"/>
                    </a:p>
                  </a:txBody>
                  <a:tcPr/>
                </a:tc>
                <a:tc>
                  <a:txBody>
                    <a:bodyPr/>
                    <a:lstStyle/>
                    <a:p>
                      <a:endParaRPr lang="en-US" sz="1400"/>
                    </a:p>
                  </a:txBody>
                  <a:tcPr/>
                </a:tc>
                <a:tc>
                  <a:txBody>
                    <a:bodyPr/>
                    <a:lstStyle/>
                    <a:p>
                      <a:r>
                        <a:rPr lang="en-US" sz="1400" dirty="0" smtClean="0"/>
                        <a:t>Niedersachsen</a:t>
                      </a:r>
                      <a:endParaRPr lang="en-US" sz="1400" dirty="0"/>
                    </a:p>
                  </a:txBody>
                  <a:tcPr/>
                </a:tc>
                <a:tc>
                  <a:txBody>
                    <a:bodyPr/>
                    <a:lstStyle/>
                    <a:p>
                      <a:endParaRPr lang="en-US" sz="1400" dirty="0"/>
                    </a:p>
                  </a:txBody>
                  <a:tcPr/>
                </a:tc>
              </a:tr>
              <a:tr h="7322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Mecklenburg-Vorpommern </a:t>
                      </a:r>
                      <a:endParaRPr lang="en-US" sz="1400" dirty="0"/>
                    </a:p>
                  </a:txBody>
                  <a:tcPr/>
                </a:tc>
                <a:tc>
                  <a:txBody>
                    <a:bodyPr/>
                    <a:lstStyle/>
                    <a:p>
                      <a:endParaRPr lang="en-US" sz="140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Hessen </a:t>
                      </a:r>
                    </a:p>
                    <a:p>
                      <a:endParaRPr lang="en-US" sz="1400" dirty="0"/>
                    </a:p>
                  </a:txBody>
                  <a:tcPr/>
                </a:tc>
                <a:tc>
                  <a:txBody>
                    <a:bodyPr/>
                    <a:lstStyle/>
                    <a:p>
                      <a:endParaRPr lang="en-US" sz="1400" dirty="0"/>
                    </a:p>
                  </a:txBody>
                  <a:tcPr/>
                </a:tc>
              </a:tr>
              <a:tr h="37271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dirty="0" smtClean="0"/>
                        <a:t>Basel (Ch)</a:t>
                      </a:r>
                      <a:endParaRPr lang="en-US" sz="1400" dirty="0"/>
                    </a:p>
                  </a:txBody>
                  <a:tcPr/>
                </a:tc>
                <a:tc>
                  <a:txBody>
                    <a:bodyPr/>
                    <a:lstStyle/>
                    <a:p>
                      <a:endParaRPr lang="en-US" sz="1400" dirty="0"/>
                    </a:p>
                  </a:txBody>
                  <a:tcPr/>
                </a:tc>
                <a:tc>
                  <a:txBody>
                    <a:bodyPr/>
                    <a:lstStyle/>
                    <a:p>
                      <a:r>
                        <a:rPr lang="en-US" sz="1400" dirty="0" smtClean="0"/>
                        <a:t>Zurich (Ch)</a:t>
                      </a:r>
                      <a:endParaRPr lang="en-US" sz="1400" dirty="0"/>
                    </a:p>
                  </a:txBody>
                  <a:tcPr/>
                </a:tc>
                <a:tc>
                  <a:txBody>
                    <a:bodyPr/>
                    <a:lstStyle/>
                    <a:p>
                      <a:endParaRPr lang="en-US" sz="1400" dirty="0"/>
                    </a:p>
                  </a:txBody>
                  <a:tcPr/>
                </a:tc>
              </a:tr>
              <a:tr h="73224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smtClean="0"/>
                        <a:t>Tyrol</a:t>
                      </a:r>
                      <a:r>
                        <a:rPr lang="en-US" sz="1400" baseline="0" smtClean="0"/>
                        <a:t> </a:t>
                      </a:r>
                      <a:r>
                        <a:rPr lang="en-US" sz="1400" baseline="0" smtClean="0"/>
                        <a:t>(It)</a:t>
                      </a:r>
                      <a:endParaRPr lang="en-US" sz="1400" dirty="0"/>
                    </a:p>
                  </a:txBody>
                  <a:tcPr/>
                </a:tc>
                <a:tc>
                  <a:txBody>
                    <a:bodyPr/>
                    <a:lstStyle/>
                    <a:p>
                      <a:endParaRPr lang="en-US" sz="1400"/>
                    </a:p>
                  </a:txBody>
                  <a:tcPr/>
                </a:tc>
                <a:tc>
                  <a:txBody>
                    <a:bodyPr/>
                    <a:lstStyle/>
                    <a:p>
                      <a:r>
                        <a:rPr lang="en-US" sz="1400" dirty="0" smtClean="0"/>
                        <a:t>Salzburg</a:t>
                      </a:r>
                      <a:r>
                        <a:rPr lang="en-US" sz="1400" baseline="0" dirty="0" smtClean="0"/>
                        <a:t> (Au)</a:t>
                      </a:r>
                      <a:endParaRPr lang="en-US" sz="1400" dirty="0"/>
                    </a:p>
                  </a:txBody>
                  <a:tcPr/>
                </a:tc>
                <a:tc>
                  <a:txBody>
                    <a:bodyPr/>
                    <a:lstStyle/>
                    <a:p>
                      <a:endParaRPr lang="en-US" sz="140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TotalTime>
  <Words>371</Words>
  <Application>Microsoft Office PowerPoint</Application>
  <PresentationFormat>On-screen Show (4:3)</PresentationFormat>
  <Paragraphs>63</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Slide 1</vt:lpstr>
      <vt:lpstr>Slide 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Hart</dc:creator>
  <cp:lastModifiedBy>temp</cp:lastModifiedBy>
  <cp:revision>5</cp:revision>
  <dcterms:created xsi:type="dcterms:W3CDTF">2012-04-11T23:37:52Z</dcterms:created>
  <dcterms:modified xsi:type="dcterms:W3CDTF">2013-04-29T13:54:51Z</dcterms:modified>
</cp:coreProperties>
</file>